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272" r:id="rId15"/>
    <p:sldId id="276" r:id="rId16"/>
    <p:sldId id="273" r:id="rId17"/>
    <p:sldId id="278" r:id="rId18"/>
    <p:sldId id="279" r:id="rId19"/>
    <p:sldId id="280" r:id="rId20"/>
    <p:sldId id="281" r:id="rId21"/>
    <p:sldId id="284" r:id="rId22"/>
    <p:sldId id="282" r:id="rId23"/>
    <p:sldId id="283" r:id="rId24"/>
    <p:sldId id="285" r:id="rId25"/>
    <p:sldId id="288" r:id="rId26"/>
    <p:sldId id="289" r:id="rId27"/>
    <p:sldId id="290" r:id="rId28"/>
    <p:sldId id="291" r:id="rId29"/>
    <p:sldId id="292" r:id="rId30"/>
    <p:sldId id="294" r:id="rId31"/>
    <p:sldId id="295" r:id="rId32"/>
    <p:sldId id="296" r:id="rId33"/>
    <p:sldId id="297" r:id="rId34"/>
    <p:sldId id="298" r:id="rId35"/>
    <p:sldId id="299" r:id="rId36"/>
    <p:sldId id="302"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13" r:id="rId58"/>
    <p:sldId id="303" r:id="rId59"/>
    <p:sldId id="306" r:id="rId60"/>
    <p:sldId id="304" r:id="rId61"/>
    <p:sldId id="307" r:id="rId62"/>
    <p:sldId id="308" r:id="rId63"/>
    <p:sldId id="309" r:id="rId64"/>
    <p:sldId id="310" r:id="rId65"/>
    <p:sldId id="311" r:id="rId66"/>
    <p:sldId id="312" r:id="rId67"/>
    <p:sldId id="334" r:id="rId68"/>
    <p:sldId id="336"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954"/>
  </p:normalViewPr>
  <p:slideViewPr>
    <p:cSldViewPr snapToGrid="0" snapToObjects="1">
      <p:cViewPr>
        <p:scale>
          <a:sx n="100" d="100"/>
          <a:sy n="100" d="100"/>
        </p:scale>
        <p:origin x="3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37</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58</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16</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30</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33</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4.jpe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image" Target="../media/image57.png"/><Relationship Id="rId9"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25</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TextBox 177"/>
          <p:cNvSpPr txBox="1"/>
          <p:nvPr/>
        </p:nvSpPr>
        <p:spPr>
          <a:xfrm>
            <a:off x="333669" y="1761164"/>
            <a:ext cx="2497479" cy="602729"/>
          </a:xfrm>
          <a:prstGeom prst="rect">
            <a:avLst/>
          </a:prstGeom>
          <a:noFill/>
        </p:spPr>
        <p:txBody>
          <a:bodyPr wrap="none" lIns="0" tIns="0" rIns="0" bIns="0" rtlCol="0">
            <a:spAutoFit/>
          </a:bodyPr>
          <a:lstStyle/>
          <a:p>
            <a:pPr indent="0">
              <a:lnSpc>
                <a:spcPts val="4651"/>
              </a:lnSpc>
            </a:pPr>
            <a:r>
              <a:rPr lang="en-US" altLang="zh-CN" sz="4200" dirty="0" smtClean="0">
                <a:solidFill>
                  <a:srgbClr val="6BBF48"/>
                </a:solidFill>
                <a:latin typeface="Times New Roman" charset="0"/>
                <a:cs typeface="Times New Roman" charset="0"/>
              </a:rPr>
              <a:t>Thank you!</a:t>
            </a:r>
          </a:p>
        </p:txBody>
      </p:sp>
      <p:sp>
        <p:nvSpPr>
          <p:cNvPr id="10" name="矩形 9"/>
          <p:cNvSpPr/>
          <p:nvPr/>
        </p:nvSpPr>
        <p:spPr>
          <a:xfrm>
            <a:off x="333669" y="2573867"/>
            <a:ext cx="5267717" cy="830997"/>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p:txBody>
      </p:sp>
      <p:pic>
        <p:nvPicPr>
          <p:cNvPr id="14" name="图片 13"/>
          <p:cNvPicPr>
            <a:picLocks noChangeAspect="1"/>
          </p:cNvPicPr>
          <p:nvPr/>
        </p:nvPicPr>
        <p:blipFill>
          <a:blip r:embed="rId8"/>
          <a:stretch>
            <a:fillRect/>
          </a:stretch>
        </p:blipFill>
        <p:spPr>
          <a:xfrm>
            <a:off x="6609203" y="3569026"/>
            <a:ext cx="1993900" cy="1905000"/>
          </a:xfrm>
          <a:prstGeom prst="rect">
            <a:avLst/>
          </a:prstGeom>
          <a:solidFill>
            <a:schemeClr val="accent1"/>
          </a:solidFill>
        </p:spPr>
      </p:pic>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3456</TotalTime>
  <Words>5104</Words>
  <Application>Microsoft Macintosh PowerPoint</Application>
  <PresentationFormat>宽屏</PresentationFormat>
  <Paragraphs>637</Paragraphs>
  <Slides>68</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DengXian</vt:lpstr>
      <vt:lpstr>DengXian Light</vt:lpstr>
      <vt:lpstr>PingFang SC</vt:lpstr>
      <vt:lpstr>PingFang SC Semibold</vt:lpstr>
      <vt:lpstr>STKaiti</vt:lpstr>
      <vt:lpstr>STLiti</vt:lpstr>
      <vt:lpstr>Times New Roman</vt:lpstr>
      <vt:lpstr>Wingdings</vt:lpstr>
      <vt:lpstr>Arial</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168</cp:revision>
  <dcterms:created xsi:type="dcterms:W3CDTF">2017-08-02T09:28:04Z</dcterms:created>
  <dcterms:modified xsi:type="dcterms:W3CDTF">2017-08-08T04:30:04Z</dcterms:modified>
</cp:coreProperties>
</file>